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57" r:id="rId4"/>
    <p:sldId id="258" r:id="rId5"/>
    <p:sldId id="265" r:id="rId6"/>
    <p:sldId id="267" r:id="rId7"/>
    <p:sldId id="266" r:id="rId8"/>
    <p:sldId id="260" r:id="rId9"/>
    <p:sldId id="261" r:id="rId10"/>
    <p:sldId id="262" r:id="rId11"/>
    <p:sldId id="270" r:id="rId12"/>
    <p:sldId id="263" r:id="rId13"/>
    <p:sldId id="268" r:id="rId14"/>
    <p:sldId id="264" r:id="rId15"/>
    <p:sldId id="269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 and Comparison by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Fits Example: Diabetes in CA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BC1BF-EE37-414F-9FF6-CD1DD861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3" y="1304925"/>
            <a:ext cx="8075396" cy="49815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BB666A-3D6F-4EAE-9EC0-3CCB0E7ACEEA}"/>
              </a:ext>
            </a:extLst>
          </p:cNvPr>
          <p:cNvSpPr txBox="1">
            <a:spLocks/>
          </p:cNvSpPr>
          <p:nvPr/>
        </p:nvSpPr>
        <p:spPr>
          <a:xfrm>
            <a:off x="8943517" y="1609725"/>
            <a:ext cx="2800350" cy="454342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dirty="0"/>
              <a:t> curve: observed daily death rate</a:t>
            </a:r>
          </a:p>
          <a:p>
            <a:endParaRPr lang="en-US" dirty="0"/>
          </a:p>
          <a:p>
            <a:r>
              <a:rPr lang="en-US" b="1" dirty="0"/>
              <a:t>Black</a:t>
            </a:r>
            <a:r>
              <a:rPr lang="en-US" dirty="0"/>
              <a:t> dashed curve: LM prediction (with quadratic term)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curve: NLME prediction using all states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curve: NLS prediction using only CA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Classical Seasonal Decomposition by Moving Averages (Diabetes in CA Example)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1278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Spectral density analysis of the time series confirmed periodicity of 12 months (R::spectrum)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7627C-DECB-4277-BE15-255C554E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3" y="1146350"/>
            <a:ext cx="5136267" cy="316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3EE94-BD3B-413B-874F-5005889B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96" y="2319688"/>
            <a:ext cx="4252718" cy="425271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5B94C-C360-4334-8226-30F615DB7D69}"/>
              </a:ext>
            </a:extLst>
          </p:cNvPr>
          <p:cNvSpPr txBox="1">
            <a:spLocks/>
          </p:cNvSpPr>
          <p:nvPr/>
        </p:nvSpPr>
        <p:spPr>
          <a:xfrm>
            <a:off x="757186" y="4824063"/>
            <a:ext cx="5258802" cy="15862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Increasing trend and seasonality captured (R::decompose), with Random component being an order of magnitude smaller than the Seasonal component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7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Classical Seasonal Decomposition by Moving Averages (Diabetes in CA Example)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3EB8A-4B5D-47E3-828C-401665F9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5" y="1285875"/>
            <a:ext cx="6390880" cy="455929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63C519-8ECF-4EA2-8189-237F21506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99423"/>
              </p:ext>
            </p:extLst>
          </p:nvPr>
        </p:nvGraphicFramePr>
        <p:xfrm>
          <a:off x="7010400" y="2536294"/>
          <a:ext cx="4767783" cy="1785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NLME 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CSD 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26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Removed records: Date &gt;= 2022-07-01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Removed states with max(</a:t>
            </a:r>
            <a:r>
              <a:rPr lang="en-US" dirty="0" err="1"/>
              <a:t>DeathDaily</a:t>
            </a:r>
            <a:r>
              <a:rPr lang="en-US" dirty="0"/>
              <a:t>) &lt;10 in Cerebrovascular diseases (I60-I69). 20 out of 51 states left.</a:t>
            </a:r>
          </a:p>
          <a:p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able, engineering drawing&#10;&#10;Description automatically generated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51 states between Jan 2010 and June 2022</a:t>
            </a:r>
          </a:p>
        </p:txBody>
      </p:sp>
    </p:spTree>
    <p:extLst>
      <p:ext uri="{BB962C8B-B14F-4D97-AF65-F5344CB8AC3E}">
        <p14:creationId xmlns:p14="http://schemas.microsoft.com/office/powerpoint/2010/main" val="412806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</p:spTree>
    <p:extLst>
      <p:ext uri="{BB962C8B-B14F-4D97-AF65-F5344CB8AC3E}">
        <p14:creationId xmlns:p14="http://schemas.microsoft.com/office/powerpoint/2010/main" val="340765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1909</Words>
  <Application>Microsoft Office PowerPoint</Application>
  <PresentationFormat>Widescreen</PresentationFormat>
  <Paragraphs>676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Excess COVID-19 Deaths Modeling and Comparison by State</vt:lpstr>
      <vt:lpstr>Part I: 2010-2022 Data  with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Model Fits Example: Diabetes in CA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Sargsyan, Davit [JRDUS]</cp:lastModifiedBy>
  <cp:revision>30</cp:revision>
  <dcterms:created xsi:type="dcterms:W3CDTF">2023-03-25T15:51:12Z</dcterms:created>
  <dcterms:modified xsi:type="dcterms:W3CDTF">2024-12-31T19:40:46Z</dcterms:modified>
</cp:coreProperties>
</file>